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ADF9DB5-DDF3-43A3-9747-3603C4D69748}">
  <a:tblStyle styleId="{1ADF9DB5-DDF3-43A3-9747-3603C4D69748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35ac1941f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3535ac1941f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ffef8cde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5ffef8cde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5d889bf84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5d889bf84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0" name="Google Shape;100;p21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9" name="Google Shape;109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4" name="Google Shape;114;p2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1" name="Google Shape;121;p24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{1ADF9DB5-DDF3-43A3-9747-3603C4D69748}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3" name="Google Shape;143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27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{1ADF9DB5-DDF3-43A3-9747-3603C4D69748}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critically examining the origin and context of a source to better understand its reliability, purpose, and perspective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“In this sense, the sourcing heuristic [method] was simply the manifestation of a belief system in which text were defined by their authors.”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Sam Wineburg,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Thinking and Other Unnatural Acts: Charting the Future of Teaching the Past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, 2001.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0" name="Google Shape;150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Sourcing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 txBox="1"/>
          <p:nvPr>
            <p:ph idx="2" type="body"/>
          </p:nvPr>
        </p:nvSpPr>
        <p:spPr>
          <a:xfrm>
            <a:off x="470450" y="178525"/>
            <a:ext cx="4302600" cy="42489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QUICKWRITE: </a:t>
            </a:r>
            <a:r>
              <a:rPr lang="en" sz="1600">
                <a:latin typeface="Inter"/>
                <a:ea typeface="Inter"/>
                <a:cs typeface="Inter"/>
                <a:sym typeface="Inter"/>
              </a:rPr>
              <a:t>In 3-5 sentences, answer the following prompts.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600">
                <a:latin typeface="Inter"/>
                <a:ea typeface="Inter"/>
                <a:cs typeface="Inter"/>
                <a:sym typeface="Inter"/>
              </a:rPr>
              <a:t>Why might knowing information about a source before reading it be helpful? What types of information should be investigated?</a:t>
            </a:r>
            <a:endParaRPr i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i="1" sz="16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4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132405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58" name="Google Shape;158;p29" title="Screen Shot 2025-05-28 at 9.33.22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2525" y="833387"/>
            <a:ext cx="2863800" cy="2939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